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9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045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46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370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5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8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2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24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1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37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3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1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8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86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DE14B-453F-4ECD-AE44-2A617B0F9D5B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428239-9504-40AE-91EB-83A596411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90654"/>
            <a:ext cx="7766936" cy="1594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Самарской области средняя общеобразовательная школа №1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Суходол муниципального района Сергиевский Самарской области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468" y="2085279"/>
            <a:ext cx="10459844" cy="390292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«Обобщение знаний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имени прилагательном»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классов: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Чиркова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6" y="223025"/>
            <a:ext cx="9679259" cy="64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1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17" y="331748"/>
            <a:ext cx="8619892" cy="615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5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434" y="758283"/>
            <a:ext cx="9924586" cy="5571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Маленький мир лучше  …  ссоры.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Горькая правда лучше  …  лжи.</a:t>
            </a:r>
            <a:endParaRPr lang="ru-RU" sz="4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враг умный, чем друг …  </a:t>
            </a:r>
            <a:r>
              <a:rPr lang="ru-RU" sz="4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 для справок: большой, огромный, сладкий, вкусный, глупый, красивый</a:t>
            </a:r>
            <a:r>
              <a:rPr lang="ru-RU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1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902" y="1070517"/>
            <a:ext cx="9233210" cy="4305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Выберите ответ.</a:t>
            </a:r>
            <a:endParaRPr lang="ru-RU" sz="5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5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Деловым</a:t>
            </a:r>
            <a:r>
              <a:rPr lang="ru-RU" sz="5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игровым, интересным, полезным, бесполезным, поучительным, познавательным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122" y="2286000"/>
            <a:ext cx="7304049" cy="1764836"/>
          </a:xfrm>
        </p:spPr>
        <p:txBody>
          <a:bodyPr/>
          <a:lstStyle/>
          <a:p>
            <a:r>
              <a:rPr lang="ru-RU" dirty="0" smtClean="0"/>
              <a:t>Спасибо за 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36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58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Государственное бюджетное общеобразовательное учреждение Самарской области средняя общеобразовательная школа №1 п.г.т. Суходол муниципального района Сергиевский Самарской области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урок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средняя общеобразовательная школа №1 п.г.т. Суходол муниципального района Сергиевский Самарской области  </dc:title>
  <dc:creator>Вера</dc:creator>
  <cp:lastModifiedBy>Вера</cp:lastModifiedBy>
  <cp:revision>2</cp:revision>
  <dcterms:created xsi:type="dcterms:W3CDTF">2022-04-22T16:37:59Z</dcterms:created>
  <dcterms:modified xsi:type="dcterms:W3CDTF">2022-04-22T16:52:09Z</dcterms:modified>
</cp:coreProperties>
</file>